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78" r:id="rId4"/>
    <p:sldId id="277" r:id="rId5"/>
    <p:sldId id="279" r:id="rId6"/>
    <p:sldId id="281" r:id="rId7"/>
    <p:sldId id="280" r:id="rId8"/>
    <p:sldId id="282" r:id="rId9"/>
    <p:sldId id="286" r:id="rId10"/>
    <p:sldId id="287" r:id="rId11"/>
    <p:sldId id="284" r:id="rId12"/>
    <p:sldId id="283" r:id="rId13"/>
    <p:sldId id="285" r:id="rId14"/>
    <p:sldId id="28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A0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14EBE-896F-4100-9448-9770A9E5C7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D33C41-8A5E-42DA-8575-68D1C2BFA5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6E14D2-AE24-4FDB-AD52-71B612644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4F3E-4850-4851-866A-2523B04EBB0D}" type="datetimeFigureOut">
              <a:rPr lang="en-GB" smtClean="0"/>
              <a:t>13/07/2022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070B50-5466-4631-BF1A-9FD349A16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49104-4C5A-43CD-B42C-5C8B2E645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AE34F-3A8C-4624-B4EC-0A8C058C1D9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9201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D972B-1E04-4DA4-959F-772F1FEF5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E483BB-ED3D-42F1-8703-6AA5D4DD6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6D6E45-8698-46DB-B7B6-3652CC769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4F3E-4850-4851-866A-2523B04EBB0D}" type="datetimeFigureOut">
              <a:rPr lang="en-GB" smtClean="0"/>
              <a:t>13/07/2022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7BB314-F40B-459D-8AB9-51DD4E2C8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E9AC6C-8E3F-4B22-9799-8FA9E1D17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AE34F-3A8C-4624-B4EC-0A8C058C1D9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9951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358D2-87E1-4E33-A4D5-47B206513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DCC7A-EFE9-4065-A60D-63CC8B647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BE9DA6-4813-4D80-8587-5FADBEEED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4F3E-4850-4851-866A-2523B04EBB0D}" type="datetimeFigureOut">
              <a:rPr lang="en-GB" smtClean="0"/>
              <a:t>13/07/2022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0006CB-54D6-40AC-BE7B-75A3B371C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12ADF7-E6E1-4395-B578-432031F09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AE34F-3A8C-4624-B4EC-0A8C058C1D9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0907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3D525-75E7-48D5-BC33-0506F5B39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21718-1E04-436D-B4D9-E6A0D6549D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550A60-554B-4A2A-AB73-1BD73E54F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20E047-A37F-4A62-91AA-0C33375E2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4F3E-4850-4851-866A-2523B04EBB0D}" type="datetimeFigureOut">
              <a:rPr lang="en-GB" smtClean="0"/>
              <a:t>13/07/2022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B115CD-16BA-48A1-A576-96D53A6F7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67592D-30EF-46D8-B074-7A8B28B2E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AE34F-3A8C-4624-B4EC-0A8C058C1D9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8617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0505E-5A6C-452D-AA0D-0E044816C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AC6324-5A8E-4336-B36C-C637385CB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F01283-D123-4AAB-B7C7-88D7DEB513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226E78-A55D-4E59-9E68-B81A9E90EC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C46DC7-A109-451F-A5B3-C4B8FE5BD2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9FC098-6521-4E37-AD38-FDFCD645D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4F3E-4850-4851-866A-2523B04EBB0D}" type="datetimeFigureOut">
              <a:rPr lang="en-GB" smtClean="0"/>
              <a:t>13/07/2022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741411-A941-42C3-8712-E639B10CC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F3299C-31CB-4AD6-B0D9-3AA7A9756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AE34F-3A8C-4624-B4EC-0A8C058C1D9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987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5A0A3-B2B0-4BB5-80B0-DA7A84374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AEA2DD-F50F-4BCC-9974-77DB5BE5B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4F3E-4850-4851-866A-2523B04EBB0D}" type="datetimeFigureOut">
              <a:rPr lang="en-GB" smtClean="0"/>
              <a:t>13/07/2022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3DCD17-17B7-4E5F-A0FB-A13A26E47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19AF32-F8EB-46DF-9CE1-91E9FE6B7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AE34F-3A8C-4624-B4EC-0A8C058C1D9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463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DA972C-621C-4F9B-A500-8416FF276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4F3E-4850-4851-866A-2523B04EBB0D}" type="datetimeFigureOut">
              <a:rPr lang="en-GB" smtClean="0"/>
              <a:t>13/07/2022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3D30E5-20A8-40E0-9341-EB313F54B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53D121-9F7E-41FC-96ED-313B6FDD1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AE34F-3A8C-4624-B4EC-0A8C058C1D9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6657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876D8-9E6B-40DF-A026-73D7D56C4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54BE7-3BAF-4610-B578-00AC0EE513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2D2094-35EE-4637-A1E8-43C39401E0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16B64D-0764-4B61-A279-707B6B7D7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4F3E-4850-4851-866A-2523B04EBB0D}" type="datetimeFigureOut">
              <a:rPr lang="en-GB" smtClean="0"/>
              <a:t>13/07/2022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E9DE71-8D17-4A85-B81D-B1FCD590B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254049-3625-4340-B473-90612D6FD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AE34F-3A8C-4624-B4EC-0A8C058C1D9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2993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0B020-4029-43C9-B13F-5D0C5B52E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D7587C-5B69-4B1F-8EC7-F1501A4BC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C7EE18-BBB0-48ED-83E3-8C433C69F3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349D10-DE07-4A04-9FCD-DCF6A5C35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4F3E-4850-4851-866A-2523B04EBB0D}" type="datetimeFigureOut">
              <a:rPr lang="en-GB" smtClean="0"/>
              <a:t>13/07/2022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23A3F-D7CC-4974-9CD2-0B0500DDB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E61F28-7909-4450-BD35-19C42B8EC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AE34F-3A8C-4624-B4EC-0A8C058C1D9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6353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856C3-BA82-4A38-B748-C6FA20D9E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DEAB04-775A-48DA-8B15-10E1FF9639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9CE6BD-68CE-41E7-BE5F-B68B3AECF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4F3E-4850-4851-866A-2523B04EBB0D}" type="datetimeFigureOut">
              <a:rPr lang="en-GB" smtClean="0"/>
              <a:t>13/07/2022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40A177-22B4-424E-AA78-42FA89D08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CB268-B6E1-46E8-A170-B5E3B2B58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AE34F-3A8C-4624-B4EC-0A8C058C1D9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2229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2F8120-FF55-40CB-9AF1-F6C2927509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9ADA31-BB86-4B25-9B4F-4F0F11EE89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DF061E-DAAC-4F74-925C-BA5F342D4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4F3E-4850-4851-866A-2523B04EBB0D}" type="datetimeFigureOut">
              <a:rPr lang="en-GB" smtClean="0"/>
              <a:t>13/07/2022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61D861-A405-4FFB-A92B-7CEBB85C7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CE5428-C227-4E20-89FD-E84333132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AE34F-3A8C-4624-B4EC-0A8C058C1D9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7577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AA0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73D4C1-0054-4759-9A50-9AFC48311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3502F0-9A63-4BA0-A43A-2884B2B1C3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2C8A-4688-42F5-B4A4-44E4EE346E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834F3E-4850-4851-866A-2523B04EBB0D}" type="datetimeFigureOut">
              <a:rPr lang="en-GB" smtClean="0"/>
              <a:t>13/07/2022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4E79B-2C1B-469D-8388-A82C560EF9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A96704-DF56-4471-AFC2-A89D5B6FDA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AE34F-3A8C-4624-B4EC-0A8C058C1D9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748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HloIr_mEEM?feature=oembed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D8EDA-DC82-41EA-B030-BDBC6171DF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5400" dirty="0">
                <a:solidFill>
                  <a:schemeClr val="bg1"/>
                </a:solidFill>
                <a:latin typeface="Avenir Next LT Pro" panose="020B0504020202020204" pitchFamily="34" charset="0"/>
              </a:rPr>
              <a:t>Glass Beaker Reconstruction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6C321D-916A-4B93-846A-E269C36444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000" dirty="0">
                <a:solidFill>
                  <a:schemeClr val="bg1"/>
                </a:solidFill>
                <a:latin typeface="Avenir Next LT Pro" panose="020B0504020202020204" pitchFamily="34" charset="0"/>
              </a:rPr>
              <a:t>Alice Martin</a:t>
            </a:r>
          </a:p>
        </p:txBody>
      </p:sp>
    </p:spTree>
    <p:extLst>
      <p:ext uri="{BB962C8B-B14F-4D97-AF65-F5344CB8AC3E}">
        <p14:creationId xmlns:p14="http://schemas.microsoft.com/office/powerpoint/2010/main" val="2693017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AC65E6C-DA66-56E4-F958-46FE0DEA4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Avenir Next LT Pro" panose="020B0504020202020204" pitchFamily="34" charset="0"/>
              </a:rPr>
              <a:t>Original Fragments 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4E12149E-772E-EF95-FD15-1F2BBDEE766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1695352"/>
            <a:ext cx="6096000" cy="4927600"/>
          </a:xfrm>
        </p:spPr>
      </p:pic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B44B5F68-A0AE-FF90-4EFD-3869DEACA3C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1708248"/>
            <a:ext cx="6101103" cy="4067401"/>
          </a:xfrm>
        </p:spPr>
      </p:pic>
    </p:spTree>
    <p:extLst>
      <p:ext uri="{BB962C8B-B14F-4D97-AF65-F5344CB8AC3E}">
        <p14:creationId xmlns:p14="http://schemas.microsoft.com/office/powerpoint/2010/main" val="1180041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B77C8-9C98-EBA4-9865-317F1A03B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Avenir Next LT Pro" panose="020B0504020202020204" pitchFamily="34" charset="0"/>
              </a:rPr>
              <a:t>Similar Examples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A99F53-AFC9-7C5E-A1E9-84B15635C2FA}"/>
              </a:ext>
            </a:extLst>
          </p:cNvPr>
          <p:cNvSpPr txBox="1"/>
          <p:nvPr/>
        </p:nvSpPr>
        <p:spPr>
          <a:xfrm>
            <a:off x="0" y="6231331"/>
            <a:ext cx="42079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venir Next LT Pro" panose="020B0504020202020204" pitchFamily="34" charset="0"/>
              </a:rPr>
              <a:t>© Victoria and Albert Museum, London</a:t>
            </a:r>
          </a:p>
        </p:txBody>
      </p:sp>
      <p:pic>
        <p:nvPicPr>
          <p:cNvPr id="22" name="Content Placeholder 21" descr="A picture containing plant, ceramic ware, cup, porcelain&#10;&#10;Description automatically generated">
            <a:extLst>
              <a:ext uri="{FF2B5EF4-FFF2-40B4-BE49-F238E27FC236}">
                <a16:creationId xmlns:a16="http://schemas.microsoft.com/office/drawing/2014/main" id="{6B5DC6BC-FE32-F049-ED1A-7E0F3CC25F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5294375" cy="6858000"/>
          </a:xfrm>
        </p:spPr>
      </p:pic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2267AC86-0D9E-4A4F-07C0-E7467894BD4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8"/>
            <a:ext cx="6100618" cy="4560822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DDAE770-9164-A948-F37D-6E1D75CFBEC7}"/>
              </a:ext>
            </a:extLst>
          </p:cNvPr>
          <p:cNvSpPr txBox="1"/>
          <p:nvPr/>
        </p:nvSpPr>
        <p:spPr>
          <a:xfrm>
            <a:off x="6096000" y="-3631"/>
            <a:ext cx="42079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The Luck of Edenhall</a:t>
            </a:r>
          </a:p>
        </p:txBody>
      </p:sp>
    </p:spTree>
    <p:extLst>
      <p:ext uri="{BB962C8B-B14F-4D97-AF65-F5344CB8AC3E}">
        <p14:creationId xmlns:p14="http://schemas.microsoft.com/office/powerpoint/2010/main" val="206096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1786356-F94B-A858-FF56-F7F1617D1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Avenir Next LT Pro" panose="020B0504020202020204" pitchFamily="34" charset="0"/>
              </a:rPr>
              <a:t>Some areas that were tested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97C4A81-5FEB-1A80-7568-BE28DD14594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8"/>
            <a:ext cx="6096000" cy="4572000"/>
          </a:xfr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B7351D84-1E38-B96B-21EC-0A29E329BB9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1690687"/>
            <a:ext cx="6095999" cy="4571999"/>
          </a:xfrm>
        </p:spPr>
      </p:pic>
    </p:spTree>
    <p:extLst>
      <p:ext uri="{BB962C8B-B14F-4D97-AF65-F5344CB8AC3E}">
        <p14:creationId xmlns:p14="http://schemas.microsoft.com/office/powerpoint/2010/main" val="698349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47A8731-0A35-9520-C262-59B73D2A744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849" y="857249"/>
            <a:ext cx="6858001" cy="5143500"/>
          </a:xfr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9CBB718-06FA-C933-D45A-DE522DF2667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61531" y="0"/>
            <a:ext cx="5147369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785075F-70FC-AD0A-9542-3321C3F63E15}"/>
              </a:ext>
            </a:extLst>
          </p:cNvPr>
          <p:cNvSpPr txBox="1"/>
          <p:nvPr/>
        </p:nvSpPr>
        <p:spPr>
          <a:xfrm>
            <a:off x="6161531" y="0"/>
            <a:ext cx="5278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  <a:latin typeface="Avenir Next LT Pro" panose="020B0504020202020204" pitchFamily="34" charset="0"/>
              </a:rPr>
              <a:t>https://www.cmog.org/artwork/beaker-105?image=0&amp;search=collection</a:t>
            </a:r>
          </a:p>
          <a:p>
            <a:r>
              <a:rPr lang="en-GB" sz="1200" dirty="0">
                <a:solidFill>
                  <a:schemeClr val="bg1"/>
                </a:solidFill>
                <a:latin typeface="Avenir Next LT Pro" panose="020B0504020202020204" pitchFamily="34" charset="0"/>
              </a:rPr>
              <a:t>%3A9785143f6e08462d6c3a7364a4c46b80&amp;page=1437</a:t>
            </a:r>
          </a:p>
        </p:txBody>
      </p:sp>
    </p:spTree>
    <p:extLst>
      <p:ext uri="{BB962C8B-B14F-4D97-AF65-F5344CB8AC3E}">
        <p14:creationId xmlns:p14="http://schemas.microsoft.com/office/powerpoint/2010/main" val="3841692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6DED29-4CCF-A4AA-386C-89DDC7D45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Avenir Next LT Pro" panose="020B0504020202020204" pitchFamily="34" charset="0"/>
              </a:rPr>
              <a:t>How to make an Islamic beaker</a:t>
            </a:r>
          </a:p>
        </p:txBody>
      </p:sp>
      <p:pic>
        <p:nvPicPr>
          <p:cNvPr id="7" name="Online Media 6" title="How to make an Islamic beaker">
            <a:hlinkClick r:id="" action="ppaction://media"/>
            <a:extLst>
              <a:ext uri="{FF2B5EF4-FFF2-40B4-BE49-F238E27FC236}">
                <a16:creationId xmlns:a16="http://schemas.microsoft.com/office/drawing/2014/main" id="{1962DC7A-C9AB-A3BC-49DA-9E923DBC8D2D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23467" y="1690688"/>
            <a:ext cx="9145066" cy="51673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7C4BDF4-DEF9-DF3C-CE5F-556D4D68B88A}"/>
              </a:ext>
            </a:extLst>
          </p:cNvPr>
          <p:cNvSpPr txBox="1"/>
          <p:nvPr/>
        </p:nvSpPr>
        <p:spPr>
          <a:xfrm>
            <a:off x="1523467" y="6581001"/>
            <a:ext cx="37183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  <a:latin typeface="Avenir Next LT Pro" panose="020B0504020202020204" pitchFamily="34" charset="0"/>
              </a:rPr>
              <a:t>https://www.youtube.com/watch?v=DHloIr_mEEM</a:t>
            </a:r>
          </a:p>
        </p:txBody>
      </p:sp>
    </p:spTree>
    <p:extLst>
      <p:ext uri="{BB962C8B-B14F-4D97-AF65-F5344CB8AC3E}">
        <p14:creationId xmlns:p14="http://schemas.microsoft.com/office/powerpoint/2010/main" val="2704160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5A22E-B963-AA22-AD68-F3D67E97A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Avenir Next LT Pro" panose="020B0504020202020204" pitchFamily="34" charset="0"/>
              </a:rPr>
              <a:t>Reconstruction</a:t>
            </a:r>
            <a:r>
              <a:rPr lang="en-GB" dirty="0"/>
              <a:t> </a:t>
            </a:r>
          </a:p>
        </p:txBody>
      </p:sp>
      <p:pic>
        <p:nvPicPr>
          <p:cNvPr id="6" name="Content Placeholder 5" descr="A picture containing glass, cup, tableware, porcelain&#10;&#10;Description automatically generated">
            <a:extLst>
              <a:ext uri="{FF2B5EF4-FFF2-40B4-BE49-F238E27FC236}">
                <a16:creationId xmlns:a16="http://schemas.microsoft.com/office/drawing/2014/main" id="{9245FAE4-282A-6670-38F9-9476E971864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5167312" cy="5167312"/>
          </a:xfrm>
        </p:spPr>
      </p:pic>
      <p:pic>
        <p:nvPicPr>
          <p:cNvPr id="8" name="Content Placeholder 7" descr="A glass with a liquid in it&#10;&#10;Description automatically generated with low confidence">
            <a:extLst>
              <a:ext uri="{FF2B5EF4-FFF2-40B4-BE49-F238E27FC236}">
                <a16:creationId xmlns:a16="http://schemas.microsoft.com/office/drawing/2014/main" id="{27EE4883-A325-5C83-9BF6-C9DD6FEDA0D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488" y="1690688"/>
            <a:ext cx="5167312" cy="5167312"/>
          </a:xfrm>
        </p:spPr>
      </p:pic>
    </p:spTree>
    <p:extLst>
      <p:ext uri="{BB962C8B-B14F-4D97-AF65-F5344CB8AC3E}">
        <p14:creationId xmlns:p14="http://schemas.microsoft.com/office/powerpoint/2010/main" val="2228336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F3B69-74EC-F696-7BEB-D07D34061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Avenir Next LT Pro" panose="020B0504020202020204" pitchFamily="34" charset="0"/>
              </a:rPr>
              <a:t>3D Model</a:t>
            </a:r>
          </a:p>
        </p:txBody>
      </p:sp>
      <p:pic>
        <p:nvPicPr>
          <p:cNvPr id="4" name="Content Placeholder 3" descr="Glass beaker">
            <a:extLst>
              <a:ext uri="{FF2B5EF4-FFF2-40B4-BE49-F238E27FC236}">
                <a16:creationId xmlns:a16="http://schemas.microsoft.com/office/drawing/2014/main" id="{852D1772-E845-DB48-E14D-CDA89DDFD6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834" y="1690688"/>
            <a:ext cx="9186332" cy="5167312"/>
          </a:xfrm>
        </p:spPr>
      </p:pic>
    </p:spTree>
    <p:extLst>
      <p:ext uri="{BB962C8B-B14F-4D97-AF65-F5344CB8AC3E}">
        <p14:creationId xmlns:p14="http://schemas.microsoft.com/office/powerpoint/2010/main" val="3582362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B5FFBFA8-61DF-05B2-6E3E-4002BA266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Avenir Next LT Pro" panose="020B0504020202020204" pitchFamily="34" charset="0"/>
              </a:rPr>
              <a:t>Calligraphy Ideas</a:t>
            </a:r>
          </a:p>
        </p:txBody>
      </p:sp>
      <p:pic>
        <p:nvPicPr>
          <p:cNvPr id="13" name="Content Placeholder 12" descr="A picture containing text, businesscard&#10;&#10;Description automatically generated">
            <a:extLst>
              <a:ext uri="{FF2B5EF4-FFF2-40B4-BE49-F238E27FC236}">
                <a16:creationId xmlns:a16="http://schemas.microsoft.com/office/drawing/2014/main" id="{BE0D521D-769D-7AB7-2066-CA81C94BD7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507" y="1690688"/>
            <a:ext cx="10272985" cy="5167312"/>
          </a:xfrm>
        </p:spPr>
      </p:pic>
    </p:spTree>
    <p:extLst>
      <p:ext uri="{BB962C8B-B14F-4D97-AF65-F5344CB8AC3E}">
        <p14:creationId xmlns:p14="http://schemas.microsoft.com/office/powerpoint/2010/main" val="905613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F298B-1A55-AB92-5813-B9DB62F0B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Avenir Next LT Pro" panose="020B0504020202020204" pitchFamily="34" charset="0"/>
              </a:rPr>
              <a:t>Glory Eternal and Prosperity Permanent  </a:t>
            </a:r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8BE58302-5D3E-E21B-EAA2-F693A2C265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1" y="1690688"/>
            <a:ext cx="12032278" cy="5167312"/>
          </a:xfrm>
        </p:spPr>
      </p:pic>
    </p:spTree>
    <p:extLst>
      <p:ext uri="{BB962C8B-B14F-4D97-AF65-F5344CB8AC3E}">
        <p14:creationId xmlns:p14="http://schemas.microsoft.com/office/powerpoint/2010/main" val="3483349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59F02-0BBD-ACBA-66D9-D888793B5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Avenir Next LT Pro" panose="020B0504020202020204" pitchFamily="34" charset="0"/>
              </a:rPr>
              <a:t>Fish Imagery Examples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40BDC75-6CCF-63A5-E216-07439633523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0" y="1690689"/>
            <a:ext cx="5097325" cy="51673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63376A-C37D-B28C-6D75-B462C611C33D}"/>
              </a:ext>
            </a:extLst>
          </p:cNvPr>
          <p:cNvSpPr txBox="1"/>
          <p:nvPr/>
        </p:nvSpPr>
        <p:spPr>
          <a:xfrm>
            <a:off x="6096000" y="6581001"/>
            <a:ext cx="47492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Avenir Next LT Pro" panose="020B0504020202020204" pitchFamily="34" charset="0"/>
              </a:rPr>
              <a:t>https://exhibitions.kelsey.lsa.umich.edu/pearls/objects/fish2.html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168E79C-0F48-58FA-5FA2-C76CA40E030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054360" y="1685091"/>
            <a:ext cx="4011040" cy="51729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47521BB-BE59-6907-FD8B-9FC42781DAA2}"/>
              </a:ext>
            </a:extLst>
          </p:cNvPr>
          <p:cNvSpPr txBox="1"/>
          <p:nvPr/>
        </p:nvSpPr>
        <p:spPr>
          <a:xfrm>
            <a:off x="1054360" y="6581001"/>
            <a:ext cx="1528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Avenir Next LT Pro" panose="020B0504020202020204" pitchFamily="34" charset="0"/>
              </a:rPr>
              <a:t>© CHRISTIE'S 2022</a:t>
            </a:r>
          </a:p>
        </p:txBody>
      </p:sp>
    </p:spTree>
    <p:extLst>
      <p:ext uri="{BB962C8B-B14F-4D97-AF65-F5344CB8AC3E}">
        <p14:creationId xmlns:p14="http://schemas.microsoft.com/office/powerpoint/2010/main" val="10278042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90737-D423-3BA8-C37B-4981372BE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Avenir Next LT Pro" panose="020B0504020202020204" pitchFamily="34" charset="0"/>
              </a:rPr>
              <a:t>Reconstruction with Original Fragments</a:t>
            </a:r>
          </a:p>
        </p:txBody>
      </p:sp>
      <p:pic>
        <p:nvPicPr>
          <p:cNvPr id="6" name="Content Placeholder 5" descr="Glass beaker">
            <a:extLst>
              <a:ext uri="{FF2B5EF4-FFF2-40B4-BE49-F238E27FC236}">
                <a16:creationId xmlns:a16="http://schemas.microsoft.com/office/drawing/2014/main" id="{AF584D94-B936-91FC-2332-4B38349167C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5" y="1690687"/>
            <a:ext cx="5167312" cy="5167312"/>
          </a:xfrm>
        </p:spPr>
      </p:pic>
      <p:pic>
        <p:nvPicPr>
          <p:cNvPr id="8" name="Content Placeholder 7" descr="A picture containing wall, indoor&#10;&#10;Description automatically generated">
            <a:extLst>
              <a:ext uri="{FF2B5EF4-FFF2-40B4-BE49-F238E27FC236}">
                <a16:creationId xmlns:a16="http://schemas.microsoft.com/office/drawing/2014/main" id="{3BB7739B-99C6-D7D1-6F53-C0E7B11D931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8" y="1690688"/>
            <a:ext cx="5167311" cy="5167311"/>
          </a:xfrm>
        </p:spPr>
      </p:pic>
    </p:spTree>
    <p:extLst>
      <p:ext uri="{BB962C8B-B14F-4D97-AF65-F5344CB8AC3E}">
        <p14:creationId xmlns:p14="http://schemas.microsoft.com/office/powerpoint/2010/main" val="7035332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EDA77-76BA-44A4-CDFF-01ED3912F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Avenir Next LT Pro" panose="020B0504020202020204" pitchFamily="34" charset="0"/>
              </a:rPr>
              <a:t>Creative Activity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BEA3856-80FF-B9A7-CA85-A8728B19E8E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1693572"/>
            <a:ext cx="6173772" cy="4108644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E9245F7-B2FF-1F02-95D5-1FB68AC4C8C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3770" y="1696493"/>
            <a:ext cx="6024479" cy="40153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76E024-687A-C4C9-400F-798F2576A967}"/>
              </a:ext>
            </a:extLst>
          </p:cNvPr>
          <p:cNvSpPr txBox="1"/>
          <p:nvPr/>
        </p:nvSpPr>
        <p:spPr>
          <a:xfrm>
            <a:off x="0" y="5802216"/>
            <a:ext cx="21344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Avenir Next LT Pro" panose="020B0504020202020204" pitchFamily="34" charset="0"/>
              </a:rPr>
              <a:t>Marco Vacca / Getty Images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6BA89E-AB10-B132-EE38-34956D53BC54}"/>
              </a:ext>
            </a:extLst>
          </p:cNvPr>
          <p:cNvSpPr txBox="1"/>
          <p:nvPr/>
        </p:nvSpPr>
        <p:spPr>
          <a:xfrm>
            <a:off x="6173770" y="5708909"/>
            <a:ext cx="17416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Avenir Next LT Pro" panose="020B0504020202020204" pitchFamily="34" charset="0"/>
              </a:rPr>
              <a:t>Photo: Signe Brewster</a:t>
            </a:r>
          </a:p>
        </p:txBody>
      </p:sp>
    </p:spTree>
    <p:extLst>
      <p:ext uri="{BB962C8B-B14F-4D97-AF65-F5344CB8AC3E}">
        <p14:creationId xmlns:p14="http://schemas.microsoft.com/office/powerpoint/2010/main" val="40601979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hand holding a book&#10;&#10;Description automatically generated with medium confidence">
            <a:extLst>
              <a:ext uri="{FF2B5EF4-FFF2-40B4-BE49-F238E27FC236}">
                <a16:creationId xmlns:a16="http://schemas.microsoft.com/office/drawing/2014/main" id="{C56522BC-9816-4843-C940-A4055E9023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8E51BDA-BB07-D702-C567-0E1410C62EB1}"/>
              </a:ext>
            </a:extLst>
          </p:cNvPr>
          <p:cNvSpPr txBox="1"/>
          <p:nvPr/>
        </p:nvSpPr>
        <p:spPr>
          <a:xfrm>
            <a:off x="0" y="6396335"/>
            <a:ext cx="41298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  <a:latin typeface="Avenir Next LT Pro" panose="020B0504020202020204" pitchFamily="34" charset="0"/>
              </a:rPr>
              <a:t>Title: Gilded and enamelled glass from the Middle East /</a:t>
            </a:r>
          </a:p>
          <a:p>
            <a:r>
              <a:rPr lang="en-GB" sz="1200" dirty="0">
                <a:solidFill>
                  <a:schemeClr val="bg1"/>
                </a:solidFill>
                <a:latin typeface="Avenir Next LT Pro" panose="020B0504020202020204" pitchFamily="34" charset="0"/>
              </a:rPr>
              <a:t>Author: Ward, Rachel.</a:t>
            </a:r>
          </a:p>
        </p:txBody>
      </p:sp>
    </p:spTree>
    <p:extLst>
      <p:ext uri="{BB962C8B-B14F-4D97-AF65-F5344CB8AC3E}">
        <p14:creationId xmlns:p14="http://schemas.microsoft.com/office/powerpoint/2010/main" val="3777823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138</Words>
  <Application>Microsoft Office PowerPoint</Application>
  <PresentationFormat>Widescreen</PresentationFormat>
  <Paragraphs>24</Paragraphs>
  <Slides>14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Avenir Next LT Pro</vt:lpstr>
      <vt:lpstr>Calibri</vt:lpstr>
      <vt:lpstr>Calibri Light</vt:lpstr>
      <vt:lpstr>Office Theme</vt:lpstr>
      <vt:lpstr>Glass Beaker Reconstruction</vt:lpstr>
      <vt:lpstr>Original Fragments </vt:lpstr>
      <vt:lpstr>Similar Examples</vt:lpstr>
      <vt:lpstr>Some areas that were tested</vt:lpstr>
      <vt:lpstr>PowerPoint Presentation</vt:lpstr>
      <vt:lpstr>How to make an Islamic beaker</vt:lpstr>
      <vt:lpstr>Reconstruction </vt:lpstr>
      <vt:lpstr>3D Model</vt:lpstr>
      <vt:lpstr>Calligraphy Ideas</vt:lpstr>
      <vt:lpstr>Glory Eternal and Prosperity Permanent  </vt:lpstr>
      <vt:lpstr>Fish Imagery Examples</vt:lpstr>
      <vt:lpstr>Reconstruction with Original Fragments</vt:lpstr>
      <vt:lpstr>Creative Activity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(Re)Seeing</dc:title>
  <dc:creator>Alice Martin</dc:creator>
  <cp:lastModifiedBy>Alice Martin</cp:lastModifiedBy>
  <cp:revision>43</cp:revision>
  <dcterms:created xsi:type="dcterms:W3CDTF">2020-10-25T01:23:45Z</dcterms:created>
  <dcterms:modified xsi:type="dcterms:W3CDTF">2022-07-13T01:50:08Z</dcterms:modified>
</cp:coreProperties>
</file>